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13B2-7255-40D7-B684-2D648A3679FA}" type="datetimeFigureOut">
              <a:rPr lang="en-GB" smtClean="0"/>
              <a:t>23/01/2018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1AC5E-30BB-4D1F-B1B0-A2B00FF48FD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seldon-pc.gov.uk/" TargetMode="External"/><Relationship Id="rId2" Type="http://schemas.openxmlformats.org/officeDocument/2006/relationships/hyperlink" Target="mailto:clerk@chiseldonparishcounc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en-GB" b="1" dirty="0" err="1" smtClean="0">
                <a:solidFill>
                  <a:srgbClr val="00B050"/>
                </a:solidFill>
              </a:rPr>
              <a:t>Chiseldon</a:t>
            </a:r>
            <a:r>
              <a:rPr lang="en-GB" b="1" dirty="0" smtClean="0">
                <a:solidFill>
                  <a:srgbClr val="00B050"/>
                </a:solidFill>
              </a:rPr>
              <a:t> Parish Council Recreation Hall Hire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6832848" cy="2160240"/>
          </a:xfrm>
        </p:spPr>
        <p:txBody>
          <a:bodyPr>
            <a:normAutofit fontScale="47500" lnSpcReduction="20000"/>
          </a:bodyPr>
          <a:lstStyle/>
          <a:p>
            <a:r>
              <a:rPr lang="en-GB" sz="5100" dirty="0" smtClean="0">
                <a:solidFill>
                  <a:schemeClr val="accent3">
                    <a:lumMod val="75000"/>
                  </a:schemeClr>
                </a:solidFill>
              </a:rPr>
              <a:t>Situated on the Recreation Ground at the end of Norris Close, our hall has a fully equipped kitchen; tables and chairs; disabled access and toilet facilities and access to the Recreation Ground.  There is ample free parking.</a:t>
            </a:r>
          </a:p>
          <a:p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GB" sz="2900" b="1" i="1" dirty="0" smtClean="0">
                <a:solidFill>
                  <a:schemeClr val="accent3">
                    <a:lumMod val="75000"/>
                  </a:schemeClr>
                </a:solidFill>
              </a:rPr>
              <a:t>(Why not hire a Tennis Court – contact the </a:t>
            </a:r>
            <a:r>
              <a:rPr lang="en-GB" sz="2900" b="1" i="1" dirty="0" err="1" smtClean="0">
                <a:solidFill>
                  <a:schemeClr val="accent3">
                    <a:lumMod val="75000"/>
                  </a:schemeClr>
                </a:solidFill>
              </a:rPr>
              <a:t>Chiseldon</a:t>
            </a:r>
            <a:r>
              <a:rPr lang="en-GB" sz="2900" b="1" i="1" dirty="0" smtClean="0">
                <a:solidFill>
                  <a:schemeClr val="accent3">
                    <a:lumMod val="75000"/>
                  </a:schemeClr>
                </a:solidFill>
              </a:rPr>
              <a:t> House Hotel for details.)</a:t>
            </a:r>
          </a:p>
          <a:p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4509120"/>
            <a:ext cx="331236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B050"/>
                </a:solidFill>
              </a:rPr>
              <a:t>Hiring fees are:</a:t>
            </a:r>
          </a:p>
          <a:p>
            <a:r>
              <a:rPr lang="en-GB" sz="2000" b="1" dirty="0" smtClean="0">
                <a:solidFill>
                  <a:srgbClr val="00B050"/>
                </a:solidFill>
              </a:rPr>
              <a:t>Morning session - £30.00</a:t>
            </a:r>
          </a:p>
          <a:p>
            <a:r>
              <a:rPr lang="en-GB" sz="2000" b="1" dirty="0" smtClean="0">
                <a:solidFill>
                  <a:srgbClr val="00B050"/>
                </a:solidFill>
              </a:rPr>
              <a:t>Afternoon session - £30.00</a:t>
            </a:r>
          </a:p>
          <a:p>
            <a:r>
              <a:rPr lang="en-GB" sz="2000" b="1" dirty="0" smtClean="0">
                <a:solidFill>
                  <a:srgbClr val="00B050"/>
                </a:solidFill>
              </a:rPr>
              <a:t>Hourly day rate - £12.00</a:t>
            </a:r>
          </a:p>
          <a:p>
            <a:r>
              <a:rPr lang="en-GB" sz="2000" b="1" dirty="0" smtClean="0">
                <a:solidFill>
                  <a:srgbClr val="00B050"/>
                </a:solidFill>
              </a:rPr>
              <a:t>Hourly evening rate - £15.00</a:t>
            </a:r>
          </a:p>
          <a:p>
            <a:r>
              <a:rPr lang="en-GB" dirty="0" smtClean="0"/>
              <a:t>(Main hall size </a:t>
            </a:r>
            <a:r>
              <a:rPr lang="en-GB" dirty="0" err="1" smtClean="0"/>
              <a:t>approx</a:t>
            </a:r>
            <a:r>
              <a:rPr lang="en-GB" smtClean="0"/>
              <a:t> 7x9m)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16016" y="4437112"/>
            <a:ext cx="3600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To make enquiries or to hire the hall, please contact the Parish Clerk on:</a:t>
            </a:r>
          </a:p>
          <a:p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clerk@chiseldon-pc.gov.uk</a:t>
            </a:r>
            <a:endParaRPr lang="en-GB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Tel: 01793 740 744</a:t>
            </a:r>
          </a:p>
          <a:p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Or use the “Contact Us” section of our website: 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www.chiseldon-pc.gov.uk</a:t>
            </a: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1079500" cy="1079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Chiseldon Parish Council Recreation Hall Hire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Chiseldon Parish Council Recreation Hall Hire</dc:title>
  <dc:creator>Parish Clerk</dc:creator>
  <cp:lastModifiedBy>ParishClerk</cp:lastModifiedBy>
  <cp:revision>4</cp:revision>
  <dcterms:created xsi:type="dcterms:W3CDTF">2016-08-26T08:20:33Z</dcterms:created>
  <dcterms:modified xsi:type="dcterms:W3CDTF">2018-01-23T09:16:02Z</dcterms:modified>
</cp:coreProperties>
</file>